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20"/>
  </p:notesMasterIdLst>
  <p:sldIdLst>
    <p:sldId id="312" r:id="rId4"/>
    <p:sldId id="257" r:id="rId5"/>
    <p:sldId id="290" r:id="rId6"/>
    <p:sldId id="258" r:id="rId7"/>
    <p:sldId id="264" r:id="rId8"/>
    <p:sldId id="259" r:id="rId9"/>
    <p:sldId id="304" r:id="rId10"/>
    <p:sldId id="313" r:id="rId11"/>
    <p:sldId id="314" r:id="rId12"/>
    <p:sldId id="315" r:id="rId13"/>
    <p:sldId id="317" r:id="rId14"/>
    <p:sldId id="316" r:id="rId15"/>
    <p:sldId id="299" r:id="rId16"/>
    <p:sldId id="305" r:id="rId17"/>
    <p:sldId id="282" r:id="rId18"/>
    <p:sldId id="265" r:id="rId19"/>
  </p:sldIdLst>
  <p:sldSz cx="18288000" cy="10288588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2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82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2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69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77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5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706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96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50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Comparison Demonstration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84627" y="1799772"/>
            <a:ext cx="11168744" cy="78667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Person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FirstName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string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person1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FirstName: "John",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"Doe",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99A4341-999E-562D-67B1-8DDB6B71BF1D}"/>
              </a:ext>
            </a:extLst>
          </p:cNvPr>
          <p:cNvSpPr/>
          <p:nvPr/>
        </p:nvSpPr>
        <p:spPr bwMode="auto">
          <a:xfrm>
            <a:off x="4521198" y="179977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</p:spTree>
    <p:extLst>
      <p:ext uri="{BB962C8B-B14F-4D97-AF65-F5344CB8AC3E}">
        <p14:creationId xmlns:p14="http://schemas.microsoft.com/office/powerpoint/2010/main" val="7152579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Comparison Demonstration (contd.)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30198" y="1799772"/>
            <a:ext cx="11277600" cy="786674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person2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FirstName: "Jane",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"Smith",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person3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FirstName: "John",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"Doe",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areEqual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person1 == person2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("Are person1 and person2 equal?",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areEqual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areEqual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person1 == person3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("Are person1 and person3 equal?",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areEqual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1F2A61-5E47-978C-094B-97DDC78F5939}"/>
              </a:ext>
            </a:extLst>
          </p:cNvPr>
          <p:cNvSpPr/>
          <p:nvPr/>
        </p:nvSpPr>
        <p:spPr bwMode="auto">
          <a:xfrm>
            <a:off x="4521198" y="179977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7EB4403-EA6C-E06F-204D-680CE892920A}"/>
              </a:ext>
            </a:extLst>
          </p:cNvPr>
          <p:cNvSpPr/>
          <p:nvPr/>
        </p:nvSpPr>
        <p:spPr bwMode="auto">
          <a:xfrm>
            <a:off x="11680368" y="4238171"/>
            <a:ext cx="6072983" cy="330925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 person1 and person2 equal? false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 person1 and person3 equal? true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8517BD-C858-2F9B-9440-BC6D6674080E}"/>
              </a:ext>
            </a:extLst>
          </p:cNvPr>
          <p:cNvSpPr/>
          <p:nvPr/>
        </p:nvSpPr>
        <p:spPr bwMode="auto">
          <a:xfrm>
            <a:off x="13269058" y="380935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24048600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3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to Struct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4251982" y="5463143"/>
            <a:ext cx="9449504" cy="19889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equal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johnDoe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janeSmith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// false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7456011" y="5109772"/>
            <a:ext cx="2478317" cy="3388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B9510CA-E5BF-34B0-6507-7074F9D062B0}"/>
              </a:ext>
            </a:extLst>
          </p:cNvPr>
          <p:cNvSpPr/>
          <p:nvPr/>
        </p:nvSpPr>
        <p:spPr bwMode="auto">
          <a:xfrm>
            <a:off x="379105" y="2389943"/>
            <a:ext cx="14153811" cy="15208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can create a pointer to a struct using the &amp; operator.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Pointer to struct allows you to modify the original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struct's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fields.</a:t>
            </a:r>
          </a:p>
        </p:txBody>
      </p:sp>
    </p:spTree>
    <p:extLst>
      <p:ext uri="{BB962C8B-B14F-4D97-AF65-F5344CB8AC3E}">
        <p14:creationId xmlns:p14="http://schemas.microsoft.com/office/powerpoint/2010/main" val="31743501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Struct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28168" y="2786743"/>
            <a:ext cx="11081659" cy="668904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Person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First_Name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Age       int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person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First_Name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"Aman",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  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1F2A61-5E47-978C-094B-97DDC78F5939}"/>
              </a:ext>
            </a:extLst>
          </p:cNvPr>
          <p:cNvSpPr/>
          <p:nvPr/>
        </p:nvSpPr>
        <p:spPr bwMode="auto">
          <a:xfrm>
            <a:off x="4521196" y="233680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</p:spTree>
    <p:extLst>
      <p:ext uri="{BB962C8B-B14F-4D97-AF65-F5344CB8AC3E}">
        <p14:creationId xmlns:p14="http://schemas.microsoft.com/office/powerpoint/2010/main" val="32944922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Struct Example (contd.)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84627" y="1968519"/>
            <a:ext cx="10355944" cy="483868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"Goel",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    Age: 28,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("First Name is",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person.First_Name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("Last Name is 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person.Last_Name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("Age is",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person.Age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C19EDE4-6184-20EB-194B-CFB614310DCF}"/>
              </a:ext>
            </a:extLst>
          </p:cNvPr>
          <p:cNvSpPr/>
          <p:nvPr/>
        </p:nvSpPr>
        <p:spPr bwMode="auto">
          <a:xfrm>
            <a:off x="8534398" y="7072757"/>
            <a:ext cx="9477830" cy="249462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First Name is Aman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 Name is  Goel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Age is 28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430F00B-BE38-FB90-368E-09FF0A9CBD27}"/>
              </a:ext>
            </a:extLst>
          </p:cNvPr>
          <p:cNvSpPr/>
          <p:nvPr/>
        </p:nvSpPr>
        <p:spPr bwMode="auto">
          <a:xfrm>
            <a:off x="7086597" y="196851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3AB2672-ECE6-9659-C483-9FE45E563177}"/>
              </a:ext>
            </a:extLst>
          </p:cNvPr>
          <p:cNvSpPr/>
          <p:nvPr/>
        </p:nvSpPr>
        <p:spPr bwMode="auto">
          <a:xfrm>
            <a:off x="11310256" y="662181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41634044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Access structure members in Go programming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Structs 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Error Handling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Accessing Fields</a:t>
            </a:r>
          </a:p>
          <a:p>
            <a:r>
              <a:rPr lang="en-US" dirty="0"/>
              <a:t>Structure Embedding</a:t>
            </a:r>
          </a:p>
          <a:p>
            <a:r>
              <a:rPr lang="en-US" dirty="0"/>
              <a:t>Structure Comparison</a:t>
            </a:r>
          </a:p>
          <a:p>
            <a:r>
              <a:rPr lang="en-US" dirty="0"/>
              <a:t>Pointer to Structure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Access members in structures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Access Struct Members</a:t>
            </a: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Fields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7C5EC17-530A-F07B-B876-A1BD9C246A9D}"/>
              </a:ext>
            </a:extLst>
          </p:cNvPr>
          <p:cNvSpPr/>
          <p:nvPr/>
        </p:nvSpPr>
        <p:spPr>
          <a:xfrm>
            <a:off x="360475" y="1743834"/>
            <a:ext cx="16669390" cy="922105"/>
          </a:xfrm>
          <a:prstGeom prst="roundRect">
            <a:avLst>
              <a:gd name="adj" fmla="val 19465"/>
            </a:avLst>
          </a:prstGeom>
          <a:solidFill>
            <a:schemeClr val="accent6">
              <a:lumMod val="40000"/>
              <a:lumOff val="6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Accessing Fields: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can access the fields of the struct using the dot (.) operator followed by the field name.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4251982" y="3155374"/>
            <a:ext cx="8886376" cy="222942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("First Name:",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person.FirstName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("Last Name:",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("Age:",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person.Age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7456011" y="2802002"/>
            <a:ext cx="2478317" cy="3388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70D822D-EB81-F44E-19F4-3D2046F7A328}"/>
              </a:ext>
            </a:extLst>
          </p:cNvPr>
          <p:cNvSpPr/>
          <p:nvPr/>
        </p:nvSpPr>
        <p:spPr>
          <a:xfrm>
            <a:off x="360475" y="6460329"/>
            <a:ext cx="16669390" cy="922105"/>
          </a:xfrm>
          <a:prstGeom prst="roundRect">
            <a:avLst>
              <a:gd name="adj" fmla="val 19465"/>
            </a:avLst>
          </a:prstGeom>
          <a:solidFill>
            <a:schemeClr val="accent6">
              <a:lumMod val="40000"/>
              <a:lumOff val="6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Updating Fields: 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can update the fields of a struct by assigning new values.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11CD071-69DD-892D-1BC3-BE9F257A472F}"/>
              </a:ext>
            </a:extLst>
          </p:cNvPr>
          <p:cNvSpPr/>
          <p:nvPr/>
        </p:nvSpPr>
        <p:spPr bwMode="auto">
          <a:xfrm>
            <a:off x="4251982" y="7850744"/>
            <a:ext cx="8886376" cy="114395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johnDoe.Age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31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870D7A5-3AAB-24E1-E120-35ADB3CCEB29}"/>
              </a:ext>
            </a:extLst>
          </p:cNvPr>
          <p:cNvSpPr/>
          <p:nvPr/>
        </p:nvSpPr>
        <p:spPr bwMode="auto">
          <a:xfrm>
            <a:off x="7456011" y="7497372"/>
            <a:ext cx="2478317" cy="3388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19090584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3" grpId="0" animBg="1"/>
      <p:bldP spid="7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Embedding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7C5EC17-530A-F07B-B876-A1BD9C246A9D}"/>
              </a:ext>
            </a:extLst>
          </p:cNvPr>
          <p:cNvSpPr/>
          <p:nvPr/>
        </p:nvSpPr>
        <p:spPr>
          <a:xfrm>
            <a:off x="360475" y="1743834"/>
            <a:ext cx="16669390" cy="922105"/>
          </a:xfrm>
          <a:prstGeom prst="roundRect">
            <a:avLst>
              <a:gd name="adj" fmla="val 19465"/>
            </a:avLst>
          </a:prstGeom>
          <a:solidFill>
            <a:schemeClr val="accent6">
              <a:lumMod val="40000"/>
              <a:lumOff val="60000"/>
              <a:alpha val="6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Go supports struct embedding, allowing you to include one struct type within another. This is used to create more complex data structures.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4251982" y="3155373"/>
            <a:ext cx="8886376" cy="643856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type Contact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Email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Phone string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Person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FirstName string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string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alice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:= Person{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FirstName: "Alice",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LastName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 "Smith", 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7456011" y="2802002"/>
            <a:ext cx="2478317" cy="3388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3524415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Comparison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71B66A-A62C-E236-6C62-3E1AFAF69B7F}"/>
              </a:ext>
            </a:extLst>
          </p:cNvPr>
          <p:cNvSpPr/>
          <p:nvPr/>
        </p:nvSpPr>
        <p:spPr bwMode="auto">
          <a:xfrm>
            <a:off x="4251982" y="4868058"/>
            <a:ext cx="9449504" cy="19889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equal :=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johnDoe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==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janeSmith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// false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46BEFD-E85D-150F-1E3A-DF51D344EDEB}"/>
              </a:ext>
            </a:extLst>
          </p:cNvPr>
          <p:cNvSpPr/>
          <p:nvPr/>
        </p:nvSpPr>
        <p:spPr bwMode="auto">
          <a:xfrm>
            <a:off x="7456011" y="4514687"/>
            <a:ext cx="2478317" cy="33885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07EC8F1-95A5-95BD-88F9-5E3FD6760733}"/>
              </a:ext>
            </a:extLst>
          </p:cNvPr>
          <p:cNvSpPr/>
          <p:nvPr/>
        </p:nvSpPr>
        <p:spPr bwMode="auto">
          <a:xfrm>
            <a:off x="379105" y="2036573"/>
            <a:ext cx="14153811" cy="15208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can compare two struct instances for equality if all their fields are comparable.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If the fields are equal, the struct instances are considered equal.</a:t>
            </a:r>
          </a:p>
        </p:txBody>
      </p:sp>
    </p:spTree>
    <p:extLst>
      <p:ext uri="{BB962C8B-B14F-4D97-AF65-F5344CB8AC3E}">
        <p14:creationId xmlns:p14="http://schemas.microsoft.com/office/powerpoint/2010/main" val="42537947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586</Words>
  <Application>Microsoft Office PowerPoint</Application>
  <PresentationFormat>Custom</PresentationFormat>
  <Paragraphs>115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Access Struct Members</vt:lpstr>
      <vt:lpstr>Accessing Fields</vt:lpstr>
      <vt:lpstr>Structure Embedding</vt:lpstr>
      <vt:lpstr>Structure Comparison</vt:lpstr>
      <vt:lpstr>Structure Comparison Demonstration</vt:lpstr>
      <vt:lpstr>Structure Comparison Demonstration (contd.)</vt:lpstr>
      <vt:lpstr>Pointer to Struct</vt:lpstr>
      <vt:lpstr>Accessing Struct Example</vt:lpstr>
      <vt:lpstr>Accessing Struct Example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77</cp:revision>
  <dcterms:created xsi:type="dcterms:W3CDTF">2023-08-03T08:03:00Z</dcterms:created>
  <dcterms:modified xsi:type="dcterms:W3CDTF">2023-10-26T05:33:49Z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